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3" r:id="rId6"/>
    <p:sldId id="282" r:id="rId7"/>
    <p:sldId id="348" r:id="rId8"/>
    <p:sldId id="292" r:id="rId9"/>
    <p:sldId id="324" r:id="rId10"/>
    <p:sldId id="293" r:id="rId11"/>
    <p:sldId id="349" r:id="rId12"/>
    <p:sldId id="352" r:id="rId13"/>
    <p:sldId id="350" r:id="rId14"/>
    <p:sldId id="351" r:id="rId15"/>
    <p:sldId id="291" r:id="rId16"/>
    <p:sldId id="338" r:id="rId17"/>
    <p:sldId id="343" r:id="rId18"/>
    <p:sldId id="344" r:id="rId19"/>
    <p:sldId id="288" r:id="rId20"/>
    <p:sldId id="345" r:id="rId21"/>
    <p:sldId id="346" r:id="rId22"/>
    <p:sldId id="347" r:id="rId23"/>
    <p:sldId id="309" r:id="rId24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1848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julian%20villar\2017\CUMPLIMIENTO\JULIO\para%20publicar\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8282407407407412"/>
          <c:w val="0.93888888888888888"/>
          <c:h val="0.67145778652668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JULIO!$I$6</c:f>
              <c:strCache>
                <c:ptCount val="1"/>
                <c:pt idx="0">
                  <c:v>Cumplimiento del servicio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208333333333333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74-4B1F-BE64-645BFF30D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JULIO!$I$14</c:f>
              <c:numCache>
                <c:formatCode>0.00%</c:formatCode>
                <c:ptCount val="1"/>
                <c:pt idx="0">
                  <c:v>0.78525278559607858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4-4B1F-BE64-645BFF30D8A7}"/>
            </c:ext>
          </c:extLst>
        </c:ser>
        <c:ser>
          <c:idx val="1"/>
          <c:order val="1"/>
          <c:tx>
            <c:strRef>
              <c:f>JULIO!$J$6</c:f>
              <c:strCache>
                <c:ptCount val="1"/>
                <c:pt idx="0">
                  <c:v>Cumplimiento del Itinerario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777777777777779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74-4B1F-BE64-645BFF30D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JULIO!$J$14</c:f>
              <c:numCache>
                <c:formatCode>0.00%</c:formatCode>
                <c:ptCount val="1"/>
                <c:pt idx="0">
                  <c:v>0.60545463437245739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4-4B1F-BE64-645BFF30D8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2039648"/>
        <c:axId val="1295759760"/>
        <c:axId val="0"/>
      </c:bar3DChart>
      <c:catAx>
        <c:axId val="1322039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95759760"/>
        <c:crosses val="autoZero"/>
        <c:auto val="1"/>
        <c:lblAlgn val="ctr"/>
        <c:lblOffset val="100"/>
        <c:noMultiLvlLbl val="0"/>
      </c:catAx>
      <c:valAx>
        <c:axId val="1295759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32203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690507436570438E-2"/>
          <c:y val="7.4652230971128622E-2"/>
          <c:w val="0.89913298337707781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14/12/2017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JULIO 2017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AEB7A-A27A-4C94-8C23-C38A43D9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C4011-20A0-4E40-929B-3BA44693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0A177-EBF4-406D-A62D-27FF3965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09ACB16A-C40B-4C43-902F-2C23A684137F}"/>
              </a:ext>
            </a:extLst>
          </p:cNvPr>
          <p:cNvSpPr txBox="1">
            <a:spLocks/>
          </p:cNvSpPr>
          <p:nvPr/>
        </p:nvSpPr>
        <p:spPr>
          <a:xfrm>
            <a:off x="2096387" y="531080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288BBB-3013-4B45-BAEA-4361684CC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2" y="1594134"/>
            <a:ext cx="7944296" cy="45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2017</a:t>
            </a:r>
            <a:endParaRPr lang="es-CO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011CD8-4CB0-450F-8E83-ABD24D02C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19" y="1608444"/>
            <a:ext cx="6400800" cy="43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788D38-51EC-45C5-8089-9F6836CD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38325"/>
            <a:ext cx="89344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93DC74-A7EC-48D7-A911-8157E217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1838325"/>
            <a:ext cx="8934451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2DF0F8-D134-4485-9912-50567D4E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28800"/>
            <a:ext cx="89058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FBF0BD-644D-41D6-BB10-13B42B97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876425"/>
            <a:ext cx="8877301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AA3CA4-E235-4E37-937E-FB87F956D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85925"/>
            <a:ext cx="89154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18D6DA-D9EE-4DC3-B7F0-76EBBD99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752600"/>
            <a:ext cx="88963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751202"/>
            <a:ext cx="7855703" cy="394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variables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variables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de 23 de Enero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5AB54E-47E0-419A-B6C8-AB2F719C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18" y="1744430"/>
            <a:ext cx="5858764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F2175F-7B3A-4B6B-8E5F-26655735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" y="1666703"/>
            <a:ext cx="8425402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AFFF9F-982E-4C89-8351-704EE051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7" y="1716216"/>
            <a:ext cx="8657070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DE84EE-B190-46B2-A4A3-9FBEBA33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B054E-9ECD-4F3A-BA60-FC8DE93B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6F846-621A-461B-951C-BE192893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FB6E8825-320F-4881-BE40-C6DD59705EF4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6465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67D20-B810-421B-ADA0-BDC65600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935B4-7867-4A38-B995-162958FA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93C6DB-5E7E-4C9A-9A6B-798428EA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2DFFF96-F689-453B-8753-050327292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547317"/>
              </p:ext>
            </p:extLst>
          </p:nvPr>
        </p:nvGraphicFramePr>
        <p:xfrm>
          <a:off x="1166327" y="1671580"/>
          <a:ext cx="5980922" cy="401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btítulo 5">
            <a:extLst>
              <a:ext uri="{FF2B5EF4-FFF2-40B4-BE49-F238E27FC236}">
                <a16:creationId xmlns:a16="http://schemas.microsoft.com/office/drawing/2014/main" id="{C03B56F2-A0C0-4C71-A535-8168E19DF6C3}"/>
              </a:ext>
            </a:extLst>
          </p:cNvPr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NACIONAL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334799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CD608-28A6-4D97-892F-A6122207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09382-C115-4AA5-A119-F116E3B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E28F9-FF4B-406E-A368-D64102FC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EFC3AFF2-87CC-49F2-ABEE-2BFE64013C45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987272-8CC6-4745-89A0-2A7472E95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2" y="1710494"/>
            <a:ext cx="8047619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5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2016</Filtro>
    <Orden xmlns="8cf1b8fd-72df-4c21-8306-a5f720778edf">55</Orden>
    <Formato xmlns="8cf1b8fd-72df-4c21-8306-a5f720778edf">/Style%20Library/Images/ppt.svg</Formato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3A1A65-94BC-4681-A01E-CE9021C11FAB}"/>
</file>

<file path=customXml/itemProps2.xml><?xml version="1.0" encoding="utf-8"?>
<ds:datastoreItem xmlns:ds="http://schemas.openxmlformats.org/officeDocument/2006/customXml" ds:itemID="{F4AF38C9-F9EC-4755-B9C6-CEC43DC0917F}"/>
</file>

<file path=customXml/itemProps3.xml><?xml version="1.0" encoding="utf-8"?>
<ds:datastoreItem xmlns:ds="http://schemas.openxmlformats.org/officeDocument/2006/customXml" ds:itemID="{2C972454-6444-4CC9-B315-4C43FA0E390B}"/>
</file>

<file path=customXml/itemProps4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1619</TotalTime>
  <Words>338</Words>
  <Application>Microsoft Office PowerPoint</Application>
  <PresentationFormat>Presentación en pantalla (4:3)</PresentationFormat>
  <Paragraphs>57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julio 2017</dc:title>
  <dc:creator>CAMILO</dc:creator>
  <cp:lastModifiedBy>Julian Camilo Villar Chacon</cp:lastModifiedBy>
  <cp:revision>187</cp:revision>
  <cp:lastPrinted>2016-11-09T21:48:51Z</cp:lastPrinted>
  <dcterms:created xsi:type="dcterms:W3CDTF">2015-08-10T15:28:24Z</dcterms:created>
  <dcterms:modified xsi:type="dcterms:W3CDTF">2017-12-14T20:24:36Z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